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78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B78B4-26E0-4247-9B30-FF7B3AACC7F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E1FB4-869A-494E-BE8D-5B097EB34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6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343AF-BBD9-0D4F-B103-0CCB81973306}" type="datetimeFigureOut">
              <a:rPr lang="en-US" smtClean="0"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3CE0E-A715-D749-A076-F88A5074FC2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Urinary/Reproductive System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better understand the excretory process and how life carries on for generations.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male reproductive system is specialized to produce sperm cells and the hormone </a:t>
            </a:r>
            <a:r>
              <a:rPr lang="en-US" b="1" i="1" dirty="0" smtClean="0"/>
              <a:t>testosterone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structures include the testes, scrotum, and penis.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malereproductivesyste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6880" r="-16880"/>
          <a:stretch>
            <a:fillRect/>
          </a:stretch>
        </p:blipFill>
        <p:spPr>
          <a:xfrm>
            <a:off x="-369779" y="0"/>
            <a:ext cx="10048351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male organ where sperm is produced.</a:t>
            </a:r>
          </a:p>
          <a:p>
            <a:r>
              <a:rPr lang="en-US" dirty="0" smtClean="0"/>
              <a:t>In addition to sperm, the testes produce testosterone.</a:t>
            </a:r>
          </a:p>
          <a:p>
            <a:r>
              <a:rPr lang="en-US" b="1" i="1" dirty="0" smtClean="0"/>
              <a:t>Testosterone</a:t>
            </a:r>
            <a:r>
              <a:rPr lang="en-US" dirty="0" smtClean="0"/>
              <a:t> controls the development of adult male characteristics, such as facial hair, deepening of the voice, broadening of the shoulders, and the ability to produce sperm.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Testes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tests are located in a pouch of skin called the scrotum.</a:t>
            </a:r>
          </a:p>
          <a:p>
            <a:r>
              <a:rPr lang="en-US" dirty="0" smtClean="0"/>
              <a:t>The scrotum holds the testes away from the rest of the body to keep them about 2-3 degrees Celsius cooler than the normal body temp.  </a:t>
            </a:r>
          </a:p>
          <a:p>
            <a:r>
              <a:rPr lang="en-US" dirty="0" smtClean="0"/>
              <a:t>Sperm cannot develop properly at 37 degrees Celsius (98.6 degrees F)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male sex cell that is made up of a head and a tail.</a:t>
            </a:r>
          </a:p>
          <a:p>
            <a:r>
              <a:rPr lang="en-US" dirty="0" smtClean="0"/>
              <a:t>The production of sperm cells begin when a male hits puberty, in the teenage years (</a:t>
            </a:r>
            <a:r>
              <a:rPr lang="en-US" dirty="0" smtClean="0"/>
              <a:t>11-</a:t>
            </a:r>
            <a:r>
              <a:rPr lang="en-US" dirty="0" smtClean="0"/>
              <a:t>14).</a:t>
            </a:r>
          </a:p>
          <a:p>
            <a:r>
              <a:rPr lang="en-US" dirty="0" smtClean="0"/>
              <a:t>The head contains genetic information such as blood type.</a:t>
            </a:r>
          </a:p>
          <a:p>
            <a:r>
              <a:rPr lang="en-US" dirty="0" smtClean="0"/>
              <a:t>The tail allows the sperm to swim in fluid.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per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738" r="-4738"/>
          <a:stretch>
            <a:fillRect/>
          </a:stretch>
        </p:blipFill>
        <p:spPr/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After forming in the testes, sperm travel through tubes and mix with fluid to make </a:t>
            </a:r>
            <a:r>
              <a:rPr lang="en-US" b="1" i="1" dirty="0" smtClean="0"/>
              <a:t>semen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 fluids in semen provide an environment where sperm can swim and also contain nutrients that the sperm use for energy.</a:t>
            </a:r>
          </a:p>
          <a:p>
            <a:r>
              <a:rPr lang="en-US" dirty="0" smtClean="0"/>
              <a:t>Semen leaves the body through the urethra, located within the penis.  Urine and semen cannot leave the body at the same time.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female reproductive system is specialized to produce eggs and nourish a developing baby until birth.  </a:t>
            </a:r>
          </a:p>
          <a:p>
            <a:r>
              <a:rPr lang="en-US" dirty="0" smtClean="0"/>
              <a:t>It also produces estrogen and other hormones.</a:t>
            </a:r>
          </a:p>
          <a:p>
            <a:r>
              <a:rPr lang="en-US" dirty="0" smtClean="0"/>
              <a:t>The system is made up of the ovaries, uterus, fallopian tubes, vagina, and urethra. 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emalereproductivesyste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293" r="-9293"/>
          <a:stretch>
            <a:fillRect/>
          </a:stretch>
        </p:blipFill>
        <p:spPr>
          <a:xfrm>
            <a:off x="-433677" y="464688"/>
            <a:ext cx="9881637" cy="639331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female reproductive structures that produce eggs.</a:t>
            </a:r>
          </a:p>
          <a:p>
            <a:r>
              <a:rPr lang="en-US" dirty="0" smtClean="0"/>
              <a:t>The ovaries produce hormones such as, estrogen.  </a:t>
            </a:r>
          </a:p>
          <a:p>
            <a:r>
              <a:rPr lang="en-US" dirty="0" smtClean="0"/>
              <a:t>Estrogen triggers the development of adult female characteristics such as, the widening of the hips and the breasts to develop.</a:t>
            </a:r>
          </a:p>
          <a:p>
            <a:r>
              <a:rPr lang="en-US" dirty="0" smtClean="0"/>
              <a:t>Estrogen is also involved in the development of eggs cells.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Urinary System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excretory system collects the wastes that cells produce and removes them from the body.</a:t>
            </a:r>
          </a:p>
          <a:p>
            <a:r>
              <a:rPr lang="en-US" dirty="0" smtClean="0"/>
              <a:t>The system includes the kidneys, </a:t>
            </a:r>
            <a:r>
              <a:rPr lang="en-US" dirty="0" err="1" smtClean="0"/>
              <a:t>ureters</a:t>
            </a:r>
            <a:r>
              <a:rPr lang="en-US" dirty="0" smtClean="0"/>
              <a:t>, urinary bladder, and urethra.  </a:t>
            </a:r>
          </a:p>
          <a:p>
            <a:r>
              <a:rPr lang="en-US" dirty="0" smtClean="0"/>
              <a:t>The body MUST eliminate excess water and urea.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ovaries releases a mature egg into the nearest Fallopian tube each month.</a:t>
            </a:r>
          </a:p>
          <a:p>
            <a:r>
              <a:rPr lang="en-US" dirty="0" smtClean="0"/>
              <a:t>Fertilization usually occurs in the Fallopian tube.</a:t>
            </a:r>
          </a:p>
          <a:p>
            <a:r>
              <a:rPr lang="en-US" dirty="0" smtClean="0"/>
              <a:t>If the egg is not fertilized, the egg is released through the vagina.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Menstrual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egg develops and is released about once a month in a mature woman.</a:t>
            </a:r>
          </a:p>
          <a:p>
            <a:r>
              <a:rPr lang="en-US" dirty="0" smtClean="0"/>
              <a:t>During the menstrual cycle, an egg develops in an ovary.  At the same time, the lining of the uterus thickens in a way that prepares the uterus for a fertilized egg.</a:t>
            </a:r>
          </a:p>
          <a:p>
            <a:r>
              <a:rPr lang="en-US" dirty="0" smtClean="0"/>
              <a:t>If the egg is not fertilized, it begins to break down.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Menstrual_Cycl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179" b="-9179"/>
          <a:stretch>
            <a:fillRect/>
          </a:stretch>
        </p:blipFill>
        <p:spPr>
          <a:xfrm>
            <a:off x="216838" y="274638"/>
            <a:ext cx="8469962" cy="658336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 in Females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Timing of </a:t>
            </a:r>
            <a:r>
              <a:rPr lang="en-US" b="1" dirty="0" smtClean="0"/>
              <a:t>Puberty</a:t>
            </a:r>
          </a:p>
          <a:p>
            <a:r>
              <a:rPr lang="en-US" dirty="0" smtClean="0"/>
              <a:t>Puberty </a:t>
            </a:r>
            <a:r>
              <a:rPr lang="en-US" dirty="0"/>
              <a:t>starts at different times and lasts for different periods of time for everyone. It can start as early as 8 years of age to as late as 13 years of age. The sequence of puberty – from breast development to complete physical maturation – may take a year and a half or last as long as 6 years.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 in Females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Puberty Event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</a:t>
            </a:r>
            <a:r>
              <a:rPr lang="en-US" dirty="0"/>
              <a:t>of breasts	</a:t>
            </a:r>
            <a:r>
              <a:rPr lang="en-US" dirty="0" smtClean="0"/>
              <a:t>		</a:t>
            </a:r>
            <a:endParaRPr lang="en-US" dirty="0"/>
          </a:p>
          <a:p>
            <a:r>
              <a:rPr lang="en-US" dirty="0"/>
              <a:t>Growth of pubic hair	</a:t>
            </a:r>
            <a:r>
              <a:rPr lang="en-US" dirty="0" smtClean="0"/>
              <a:t>	</a:t>
            </a:r>
          </a:p>
          <a:p>
            <a:r>
              <a:rPr lang="en-US" dirty="0"/>
              <a:t>Body Growth</a:t>
            </a:r>
            <a:r>
              <a:rPr lang="en-US" dirty="0" smtClean="0"/>
              <a:t>	</a:t>
            </a:r>
          </a:p>
          <a:p>
            <a:r>
              <a:rPr lang="en-US" dirty="0"/>
              <a:t>First Period	</a:t>
            </a:r>
            <a:r>
              <a:rPr lang="en-US" dirty="0" smtClean="0"/>
              <a:t>		</a:t>
            </a:r>
            <a:endParaRPr lang="en-US" dirty="0"/>
          </a:p>
          <a:p>
            <a:r>
              <a:rPr lang="en-US" dirty="0"/>
              <a:t>Underarm Hair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		</a:t>
            </a:r>
            <a:endParaRPr lang="en-US" dirty="0"/>
          </a:p>
          <a:p>
            <a:r>
              <a:rPr lang="en-US" dirty="0"/>
              <a:t>Acne	</a:t>
            </a:r>
            <a:r>
              <a:rPr lang="en-US" dirty="0" smtClean="0"/>
              <a:t>		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Ages at which it happens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8-13</a:t>
            </a:r>
          </a:p>
          <a:p>
            <a:r>
              <a:rPr lang="en-US" dirty="0" smtClean="0"/>
              <a:t>8-14</a:t>
            </a:r>
          </a:p>
          <a:p>
            <a:r>
              <a:rPr lang="en-US" dirty="0" smtClean="0"/>
              <a:t>9 1/2 – 14 ½</a:t>
            </a:r>
          </a:p>
          <a:p>
            <a:r>
              <a:rPr lang="en-US" dirty="0" smtClean="0"/>
              <a:t>10-16 ½</a:t>
            </a:r>
          </a:p>
          <a:p>
            <a:r>
              <a:rPr lang="en-US" dirty="0" smtClean="0"/>
              <a:t>2 years after pubic hair shows up</a:t>
            </a:r>
          </a:p>
          <a:p>
            <a:r>
              <a:rPr lang="en-US" dirty="0" smtClean="0"/>
              <a:t>Around the same time as under arm hair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 in males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 smtClean="0"/>
              <a:t>Puberty can begin in males from the ages of 9-14, generally two years after females have already started the changing process</a:t>
            </a:r>
          </a:p>
          <a:p>
            <a:r>
              <a:rPr lang="en-US" sz="3600" dirty="0" smtClean="0"/>
              <a:t>Hormones, </a:t>
            </a:r>
            <a:r>
              <a:rPr lang="en-US" sz="3600" dirty="0" err="1" smtClean="0"/>
              <a:t>ie</a:t>
            </a:r>
            <a:r>
              <a:rPr lang="en-US" sz="3600" dirty="0" smtClean="0"/>
              <a:t> testosterone, being produced in the testes, begin to be produced which start to cause changes in your body.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Puberty in Males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Puberty Event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 of testicles &amp; scrotum</a:t>
            </a:r>
          </a:p>
          <a:p>
            <a:r>
              <a:rPr lang="en-US" dirty="0" smtClean="0"/>
              <a:t>Growth of pubic hair		</a:t>
            </a:r>
          </a:p>
          <a:p>
            <a:r>
              <a:rPr lang="en-US" dirty="0" smtClean="0"/>
              <a:t>Body Growth			</a:t>
            </a:r>
          </a:p>
          <a:p>
            <a:r>
              <a:rPr lang="en-US" dirty="0" smtClean="0"/>
              <a:t>Growth of penis			</a:t>
            </a:r>
          </a:p>
          <a:p>
            <a:r>
              <a:rPr lang="en-US" dirty="0" smtClean="0"/>
              <a:t>Change in voice			</a:t>
            </a:r>
          </a:p>
          <a:p>
            <a:r>
              <a:rPr lang="en-US" dirty="0" smtClean="0"/>
              <a:t>Facial &amp; Underarm Hair	</a:t>
            </a:r>
          </a:p>
          <a:p>
            <a:r>
              <a:rPr lang="en-US" dirty="0" smtClean="0"/>
              <a:t>Acne			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Age at which it happens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10-13 ½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10-15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10 ½-16 ½</a:t>
            </a:r>
          </a:p>
          <a:p>
            <a:r>
              <a:rPr lang="en-US" dirty="0" smtClean="0"/>
              <a:t>11-14 ½</a:t>
            </a:r>
          </a:p>
          <a:p>
            <a:r>
              <a:rPr lang="en-US" dirty="0" smtClean="0"/>
              <a:t>About the same time as penis growth</a:t>
            </a:r>
          </a:p>
          <a:p>
            <a:r>
              <a:rPr lang="en-US" dirty="0" smtClean="0"/>
              <a:t>About 2 years after pubic hair appears.</a:t>
            </a:r>
          </a:p>
          <a:p>
            <a:r>
              <a:rPr lang="en-US" dirty="0" smtClean="0"/>
              <a:t>About the same time as underarm hair appears.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inary syste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141" r="-21141"/>
          <a:stretch>
            <a:fillRect/>
          </a:stretch>
        </p:blipFill>
        <p:spPr>
          <a:xfrm>
            <a:off x="-1325867" y="0"/>
            <a:ext cx="11888997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Urea </a:t>
            </a:r>
            <a:r>
              <a:rPr lang="en-US" dirty="0" smtClean="0"/>
              <a:t>is a chemical that comes from the break down of proteins.</a:t>
            </a:r>
          </a:p>
          <a:p>
            <a:r>
              <a:rPr lang="en-US" b="1" dirty="0" smtClean="0"/>
              <a:t>Urine</a:t>
            </a:r>
            <a:r>
              <a:rPr lang="en-US" dirty="0" smtClean="0"/>
              <a:t> includes urea, water, and other wastes.  </a:t>
            </a:r>
          </a:p>
          <a:p>
            <a:r>
              <a:rPr lang="en-US" b="1" dirty="0" smtClean="0"/>
              <a:t>Water-soluble vitamins (B and C)</a:t>
            </a:r>
            <a:r>
              <a:rPr lang="en-US" dirty="0" smtClean="0"/>
              <a:t> will also be excreted through the urine when your cells have received 100% of their Daily Value.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two kidneys are the major organs of the excretory (urinary) system.</a:t>
            </a:r>
          </a:p>
          <a:p>
            <a:r>
              <a:rPr lang="en-US" dirty="0" smtClean="0"/>
              <a:t>The kidneys act as a filtering system that help to remove urea and other wastes from the blood, but keep materials that the body needs.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Kidney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Each kidney has about one million </a:t>
            </a:r>
            <a:r>
              <a:rPr lang="en-US" b="1" i="1" dirty="0" err="1" smtClean="0"/>
              <a:t>nephrons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nephron</a:t>
            </a:r>
            <a:r>
              <a:rPr lang="en-US" dirty="0" smtClean="0"/>
              <a:t> is a tiny filtering  factory that removes wastes from blood and produces urine.</a:t>
            </a:r>
          </a:p>
          <a:p>
            <a:endParaRPr lang="en-US" dirty="0"/>
          </a:p>
        </p:txBody>
      </p:sp>
      <p:pic>
        <p:nvPicPr>
          <p:cNvPr id="6" name="Content Placeholder 5" descr="nephron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3957" b="-33957"/>
          <a:stretch>
            <a:fillRect/>
          </a:stretch>
        </p:blipFill>
        <p:spPr>
          <a:xfrm>
            <a:off x="4290304" y="0"/>
            <a:ext cx="4853696" cy="820946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the </a:t>
            </a:r>
            <a:r>
              <a:rPr lang="en-US" dirty="0" err="1" smtClean="0"/>
              <a:t>nephrons</a:t>
            </a:r>
            <a:r>
              <a:rPr lang="en-US" dirty="0" smtClean="0"/>
              <a:t> have filtered the blood, the wastes are moved through two tubes called, </a:t>
            </a:r>
            <a:r>
              <a:rPr lang="en-US" b="1" dirty="0" err="1" smtClean="0"/>
              <a:t>ureters</a:t>
            </a:r>
            <a:r>
              <a:rPr lang="en-US" dirty="0" smtClean="0"/>
              <a:t>, and urine is brought to the </a:t>
            </a:r>
            <a:r>
              <a:rPr lang="en-US" b="1" dirty="0" smtClean="0"/>
              <a:t>bladder.</a:t>
            </a:r>
          </a:p>
          <a:p>
            <a:r>
              <a:rPr lang="en-US" dirty="0" smtClean="0"/>
              <a:t>The bladder helps to temporarily store the urine (collected, water-soluble waste) until it is excreted through the </a:t>
            </a:r>
            <a:r>
              <a:rPr lang="en-US" b="1" dirty="0" smtClean="0"/>
              <a:t>urethra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Homeostasis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ability of an organism to keep internal conditions stable no matter what is happening in the external environment. (</a:t>
            </a:r>
            <a:r>
              <a:rPr lang="en-US" b="1" dirty="0" smtClean="0"/>
              <a:t>KEEP LEVELS IN BALANCE!)</a:t>
            </a:r>
            <a:endParaRPr lang="en-US" dirty="0" smtClean="0"/>
          </a:p>
          <a:p>
            <a:r>
              <a:rPr lang="en-US" dirty="0" smtClean="0"/>
              <a:t>Excretion helps to maintain homeostasis by keeping the body’s internal environment stable and free of harmful levels of chemicals. 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reproductive system allows for a process called </a:t>
            </a:r>
            <a:r>
              <a:rPr lang="en-US" b="1" dirty="0" smtClean="0"/>
              <a:t>fertilization to happen.</a:t>
            </a:r>
          </a:p>
          <a:p>
            <a:r>
              <a:rPr lang="en-US" b="1" dirty="0" smtClean="0"/>
              <a:t>Fertilization</a:t>
            </a:r>
            <a:r>
              <a:rPr lang="en-US" dirty="0" smtClean="0"/>
              <a:t> requires the joining of an egg cell (female) and a sperm cell (male).</a:t>
            </a:r>
          </a:p>
          <a:p>
            <a:r>
              <a:rPr lang="en-US" dirty="0" smtClean="0"/>
              <a:t>These sex cells are formed, along with hormones, by the </a:t>
            </a:r>
            <a:r>
              <a:rPr lang="en-US" b="1" dirty="0" smtClean="0"/>
              <a:t>ovaries</a:t>
            </a:r>
            <a:r>
              <a:rPr lang="en-US" dirty="0" smtClean="0"/>
              <a:t> and </a:t>
            </a:r>
            <a:r>
              <a:rPr lang="en-US" b="1" dirty="0" smtClean="0"/>
              <a:t>testes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1019</Words>
  <Application>Microsoft Macintosh PowerPoint</Application>
  <PresentationFormat>On-screen Show (4:3)</PresentationFormat>
  <Paragraphs>104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Urinary/Reproductive System </vt:lpstr>
      <vt:lpstr>The Urinary System </vt:lpstr>
      <vt:lpstr>PowerPoint Presentation</vt:lpstr>
      <vt:lpstr>Urea </vt:lpstr>
      <vt:lpstr>The Kidney </vt:lpstr>
      <vt:lpstr>The Kidney</vt:lpstr>
      <vt:lpstr>Urine</vt:lpstr>
      <vt:lpstr>Homeostasis </vt:lpstr>
      <vt:lpstr>Reproductive System</vt:lpstr>
      <vt:lpstr>Male Reproductive System</vt:lpstr>
      <vt:lpstr>PowerPoint Presentation</vt:lpstr>
      <vt:lpstr>The Testes</vt:lpstr>
      <vt:lpstr>The Testes </vt:lpstr>
      <vt:lpstr>Sperm</vt:lpstr>
      <vt:lpstr>PowerPoint Presentation</vt:lpstr>
      <vt:lpstr>Sperm</vt:lpstr>
      <vt:lpstr>Female Reproductive System</vt:lpstr>
      <vt:lpstr>PowerPoint Presentation</vt:lpstr>
      <vt:lpstr>The Ovaries</vt:lpstr>
      <vt:lpstr>Ovaries</vt:lpstr>
      <vt:lpstr>Menstrual Cycle</vt:lpstr>
      <vt:lpstr>PowerPoint Presentation</vt:lpstr>
      <vt:lpstr>Puberty in Females</vt:lpstr>
      <vt:lpstr>Puberty in Females</vt:lpstr>
      <vt:lpstr>Puberty in males</vt:lpstr>
      <vt:lpstr>Puberty in Males</vt:lpstr>
    </vt:vector>
  </TitlesOfParts>
  <Company>Old Saybrook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Urinary/Reproductive System </dc:title>
  <dc:creator>Daniel Driscoll</dc:creator>
  <cp:lastModifiedBy>Daniel Driscoll</cp:lastModifiedBy>
  <cp:revision>4</cp:revision>
  <cp:lastPrinted>2014-04-29T17:42:02Z</cp:lastPrinted>
  <dcterms:created xsi:type="dcterms:W3CDTF">2014-04-29T13:07:35Z</dcterms:created>
  <dcterms:modified xsi:type="dcterms:W3CDTF">2014-04-29T18:42:50Z</dcterms:modified>
</cp:coreProperties>
</file>